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258" r:id="rId5"/>
    <p:sldId id="262" r:id="rId6"/>
    <p:sldId id="277" r:id="rId7"/>
    <p:sldId id="259" r:id="rId8"/>
    <p:sldId id="263" r:id="rId9"/>
    <p:sldId id="278" r:id="rId10"/>
    <p:sldId id="260" r:id="rId11"/>
    <p:sldId id="264" r:id="rId12"/>
    <p:sldId id="279" r:id="rId13"/>
    <p:sldId id="265" r:id="rId14"/>
    <p:sldId id="266" r:id="rId15"/>
    <p:sldId id="280" r:id="rId16"/>
    <p:sldId id="269" r:id="rId17"/>
    <p:sldId id="270" r:id="rId18"/>
    <p:sldId id="281" r:id="rId19"/>
    <p:sldId id="267" r:id="rId20"/>
    <p:sldId id="268" r:id="rId21"/>
    <p:sldId id="282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7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B17A3-9E67-4517-9F3F-0F23197B6032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EC8A8-DA38-46F5-BB90-9C05BD9D2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647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AEF5E-D962-4073-9381-E58A260D6FDE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7521D-406D-403A-84A8-03DC744A3B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22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87521D-406D-403A-84A8-03DC744A3B8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104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232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87521D-406D-403A-84A8-03DC744A3B8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835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>
                <a:solidFill>
                  <a:prstClr val="black"/>
                </a:solidFill>
              </a:rPr>
              <a:pPr/>
              <a:t>21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>
                <a:solidFill>
                  <a:prstClr val="black"/>
                </a:solidFill>
              </a:rPr>
              <a:pPr/>
              <a:t>22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>
                <a:solidFill>
                  <a:prstClr val="black"/>
                </a:solidFill>
              </a:rPr>
              <a:pPr/>
              <a:t>23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>
                <a:solidFill>
                  <a:prstClr val="black"/>
                </a:solidFill>
              </a:rPr>
              <a:pPr/>
              <a:t>24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>
                <a:solidFill>
                  <a:prstClr val="black"/>
                </a:solidFill>
              </a:rPr>
              <a:pPr/>
              <a:t>25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>
                <a:solidFill>
                  <a:prstClr val="black"/>
                </a:solidFill>
              </a:rPr>
              <a:pPr/>
              <a:t>26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287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588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780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7521D-406D-403A-84A8-03DC744A3B8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864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147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54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627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09/10/2022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646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09/10/2022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31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09/10/2022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58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09/10/2022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3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09/10/2022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88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09/10/2022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74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09/10/2022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00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09/10/2022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5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5436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09/10/2022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531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09/10/2022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603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09/10/2022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7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4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35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23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31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73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10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2891-FD21-44D6-A214-CAA91199028C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D9A3-CF6E-4F19-8E0F-B79B3BF74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23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92891-FD21-44D6-A214-CAA91199028C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9D9A3-CF6E-4F19-8E0F-B79B3BF74E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4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92891-FD21-44D6-A214-CAA91199028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09/10/2022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9D9A3-CF6E-4F19-8E0F-B79B3BF74E9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76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1790167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PROJET D’ECOLE 2021/2024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411760" y="3684492"/>
            <a:ext cx="424847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Ecole: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411760" y="4723403"/>
            <a:ext cx="424847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Ville: NANTERRE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45838D1-599D-4DDF-8EB7-B5EBAD9CA1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4" y="0"/>
            <a:ext cx="3350642" cy="113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71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C1D6DA"/>
            </a:gs>
            <a:gs pos="82080">
              <a:schemeClr val="accent3">
                <a:lumMod val="40000"/>
                <a:lumOff val="60000"/>
              </a:schemeClr>
            </a:gs>
            <a:gs pos="1000">
              <a:srgbClr val="92D050"/>
            </a:gs>
            <a:gs pos="100000">
              <a:schemeClr val="accent1"/>
            </a:gs>
            <a:gs pos="0">
              <a:schemeClr val="accent3"/>
            </a:gs>
            <a:gs pos="99000">
              <a:schemeClr val="accent3">
                <a:lumMod val="60000"/>
                <a:lumOff val="40000"/>
              </a:schemeClr>
            </a:gs>
            <a:gs pos="72000">
              <a:schemeClr val="accent3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537320" y="1916832"/>
            <a:ext cx="8352928" cy="331236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55776" y="418148"/>
            <a:ext cx="396044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AXE 3 : Actions prévues</a:t>
            </a:r>
            <a:endParaRPr lang="fr-FR" sz="2800" b="1" dirty="0"/>
          </a:p>
        </p:txBody>
      </p:sp>
      <p:sp>
        <p:nvSpPr>
          <p:cNvPr id="10" name="Pensées 9"/>
          <p:cNvSpPr/>
          <p:nvPr/>
        </p:nvSpPr>
        <p:spPr>
          <a:xfrm rot="648469">
            <a:off x="6707174" y="622155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2021/2022</a:t>
            </a:r>
          </a:p>
        </p:txBody>
      </p:sp>
    </p:spTree>
    <p:extLst>
      <p:ext uri="{BB962C8B-B14F-4D97-AF65-F5344CB8AC3E}">
        <p14:creationId xmlns:p14="http://schemas.microsoft.com/office/powerpoint/2010/main" val="748883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C1D6DA"/>
            </a:gs>
            <a:gs pos="82080">
              <a:schemeClr val="accent3">
                <a:lumMod val="40000"/>
                <a:lumOff val="60000"/>
              </a:schemeClr>
            </a:gs>
            <a:gs pos="1000">
              <a:srgbClr val="92D050"/>
            </a:gs>
            <a:gs pos="100000">
              <a:schemeClr val="accent1"/>
            </a:gs>
            <a:gs pos="0">
              <a:schemeClr val="accent3"/>
            </a:gs>
            <a:gs pos="99000">
              <a:schemeClr val="accent3">
                <a:lumMod val="60000"/>
                <a:lumOff val="40000"/>
              </a:schemeClr>
            </a:gs>
            <a:gs pos="72000">
              <a:schemeClr val="accent3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537320" y="1916832"/>
            <a:ext cx="8352928" cy="331236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331640" y="418148"/>
            <a:ext cx="5184576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AXE 3 : Evaluation et perspectives</a:t>
            </a:r>
            <a:endParaRPr lang="fr-FR" sz="2800" b="1" dirty="0"/>
          </a:p>
        </p:txBody>
      </p:sp>
      <p:sp>
        <p:nvSpPr>
          <p:cNvPr id="10" name="Pensées 9"/>
          <p:cNvSpPr/>
          <p:nvPr/>
        </p:nvSpPr>
        <p:spPr>
          <a:xfrm rot="648469">
            <a:off x="6707174" y="622155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2021/2022</a:t>
            </a:r>
          </a:p>
        </p:txBody>
      </p:sp>
    </p:spTree>
    <p:extLst>
      <p:ext uri="{BB962C8B-B14F-4D97-AF65-F5344CB8AC3E}">
        <p14:creationId xmlns:p14="http://schemas.microsoft.com/office/powerpoint/2010/main" val="70434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rgbClr val="FF66FF"/>
            </a:gs>
            <a:gs pos="39000">
              <a:srgbClr val="FF66FF">
                <a:lumMod val="27000"/>
                <a:lumOff val="73000"/>
              </a:srgbClr>
            </a:gs>
            <a:gs pos="0">
              <a:srgbClr val="FF66FF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04503" y="214349"/>
            <a:ext cx="7164796" cy="369332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>
                    <a:lumMod val="50000"/>
                  </a:schemeClr>
                </a:solidFill>
              </a:rPr>
              <a:t>AXE 1 : DES DYNAMIQUES RENOUVELEES AU CŒUR DES APPRENTISSAGES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04503" y="982457"/>
            <a:ext cx="4276308" cy="232117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FRANCAIS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4713784" y="1412776"/>
            <a:ext cx="4250704" cy="230425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MATHS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835696" y="3877969"/>
            <a:ext cx="4703613" cy="24482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AUTRES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940152" y="6445721"/>
            <a:ext cx="32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128576" y="613125"/>
            <a:ext cx="33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Objectifs et sujet d’étude choisi </a:t>
            </a:r>
          </a:p>
        </p:txBody>
      </p:sp>
      <p:sp>
        <p:nvSpPr>
          <p:cNvPr id="18" name="Pensées 17"/>
          <p:cNvSpPr/>
          <p:nvPr/>
        </p:nvSpPr>
        <p:spPr>
          <a:xfrm rot="648469">
            <a:off x="6933780" y="583207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2022/2023</a:t>
            </a:r>
          </a:p>
        </p:txBody>
      </p:sp>
    </p:spTree>
    <p:extLst>
      <p:ext uri="{BB962C8B-B14F-4D97-AF65-F5344CB8AC3E}">
        <p14:creationId xmlns:p14="http://schemas.microsoft.com/office/powerpoint/2010/main" val="4093750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rgbClr val="FF66FF"/>
            </a:gs>
            <a:gs pos="39000">
              <a:srgbClr val="FF66FF">
                <a:lumMod val="27000"/>
                <a:lumOff val="73000"/>
              </a:srgbClr>
            </a:gs>
            <a:gs pos="0">
              <a:srgbClr val="FF66FF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55776" y="349581"/>
            <a:ext cx="396044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AXE 2 : Actions prévues</a:t>
            </a:r>
            <a:endParaRPr lang="fr-FR" sz="28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6" name="Pensées 5"/>
          <p:cNvSpPr/>
          <p:nvPr/>
        </p:nvSpPr>
        <p:spPr>
          <a:xfrm rot="648469">
            <a:off x="6563158" y="533367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2022/2023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04503" y="982457"/>
            <a:ext cx="4276308" cy="232117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FRANCAIS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4673231" y="1670425"/>
            <a:ext cx="4250704" cy="230425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MATHS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11560" y="4107497"/>
            <a:ext cx="4703613" cy="24482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AUTRES</a:t>
            </a:r>
          </a:p>
        </p:txBody>
      </p:sp>
    </p:spTree>
    <p:extLst>
      <p:ext uri="{BB962C8B-B14F-4D97-AF65-F5344CB8AC3E}">
        <p14:creationId xmlns:p14="http://schemas.microsoft.com/office/powerpoint/2010/main" val="3522267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FF66FF"/>
            </a:gs>
            <a:gs pos="0">
              <a:srgbClr val="FF66FF"/>
            </a:gs>
            <a:gs pos="23000">
              <a:srgbClr val="FF66FF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75656" y="267968"/>
            <a:ext cx="5132073" cy="52322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AXE1 : </a:t>
            </a: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Evaluation et perspectives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07055" y="1079831"/>
            <a:ext cx="4276308" cy="232117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FRANCAIS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713784" y="1378495"/>
            <a:ext cx="4250704" cy="230425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MATHS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691680" y="3847253"/>
            <a:ext cx="4703613" cy="24482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AUTRES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952907" y="6325289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10" name="Pensées 9"/>
          <p:cNvSpPr/>
          <p:nvPr/>
        </p:nvSpPr>
        <p:spPr>
          <a:xfrm rot="648469">
            <a:off x="6933780" y="583207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all" spc="0" normalizeH="0" baseline="0" noProof="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+mn-cs"/>
              </a:rPr>
              <a:t>2022/2023</a:t>
            </a:r>
          </a:p>
        </p:txBody>
      </p:sp>
    </p:spTree>
    <p:extLst>
      <p:ext uri="{BB962C8B-B14F-4D97-AF65-F5344CB8AC3E}">
        <p14:creationId xmlns:p14="http://schemas.microsoft.com/office/powerpoint/2010/main" val="474489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217578"/>
            <a:ext cx="502479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AXE 2 : DES COLLECTIFS APPRENANTS ET ENGAGES</a:t>
            </a:r>
            <a:endParaRPr lang="fr-FR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537320" y="1916832"/>
            <a:ext cx="8352928" cy="33123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Mettre en place une dynamique d'équipe au sein du territoire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123728" y="748880"/>
            <a:ext cx="33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Objectifs et sujet d’étude choisi </a:t>
            </a:r>
          </a:p>
        </p:txBody>
      </p:sp>
      <p:sp>
        <p:nvSpPr>
          <p:cNvPr id="14" name="Pensées 13"/>
          <p:cNvSpPr/>
          <p:nvPr/>
        </p:nvSpPr>
        <p:spPr>
          <a:xfrm rot="648469">
            <a:off x="5699062" y="595950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2022/2023</a:t>
            </a:r>
          </a:p>
        </p:txBody>
      </p:sp>
    </p:spTree>
    <p:extLst>
      <p:ext uri="{BB962C8B-B14F-4D97-AF65-F5344CB8AC3E}">
        <p14:creationId xmlns:p14="http://schemas.microsoft.com/office/powerpoint/2010/main" val="2585359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55776" y="418148"/>
            <a:ext cx="396044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AXE 2 : Actions prévues</a:t>
            </a:r>
            <a:endParaRPr lang="fr-FR" sz="28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537320" y="1916832"/>
            <a:ext cx="8352928" cy="33123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Mettre en place une dynamique d'équipe au sein du territoire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9" name="Pensées 8"/>
          <p:cNvSpPr/>
          <p:nvPr/>
        </p:nvSpPr>
        <p:spPr>
          <a:xfrm rot="648469">
            <a:off x="6707174" y="729643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2022/2023</a:t>
            </a:r>
          </a:p>
        </p:txBody>
      </p:sp>
    </p:spTree>
    <p:extLst>
      <p:ext uri="{BB962C8B-B14F-4D97-AF65-F5344CB8AC3E}">
        <p14:creationId xmlns:p14="http://schemas.microsoft.com/office/powerpoint/2010/main" val="874839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15616" y="418148"/>
            <a:ext cx="5400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AXE 2 : Evaluation et perspectives</a:t>
            </a:r>
            <a:endParaRPr lang="fr-FR" sz="28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537320" y="1916832"/>
            <a:ext cx="8352928" cy="33123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Mettre en place une dynamique d'équipe au sein du territoire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9" name="Pensées 8"/>
          <p:cNvSpPr/>
          <p:nvPr/>
        </p:nvSpPr>
        <p:spPr>
          <a:xfrm rot="648469">
            <a:off x="6707174" y="729643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2022/2023</a:t>
            </a:r>
          </a:p>
        </p:txBody>
      </p:sp>
    </p:spTree>
    <p:extLst>
      <p:ext uri="{BB962C8B-B14F-4D97-AF65-F5344CB8AC3E}">
        <p14:creationId xmlns:p14="http://schemas.microsoft.com/office/powerpoint/2010/main" val="3406879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92D050"/>
            </a:gs>
            <a:gs pos="98000">
              <a:srgbClr val="B3D1BB"/>
            </a:gs>
            <a:gs pos="93320">
              <a:srgbClr val="92D050">
                <a:lumMod val="0"/>
                <a:lumOff val="100000"/>
              </a:srgbClr>
            </a:gs>
            <a:gs pos="53000">
              <a:srgbClr val="92D050"/>
            </a:gs>
            <a:gs pos="39000">
              <a:srgbClr val="92D050"/>
            </a:gs>
            <a:gs pos="0">
              <a:srgbClr val="92D050"/>
            </a:gs>
            <a:gs pos="100000">
              <a:schemeClr val="accent1">
                <a:tint val="44500"/>
                <a:satMod val="160000"/>
                <a:lumMod val="0"/>
                <a:lumOff val="10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223205"/>
            <a:ext cx="575498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AXE 3 : APPRENDRE, S’EPANOUIR, SE TRANSFORMER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37320" y="1916832"/>
            <a:ext cx="8352928" cy="331236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8" name="Pensées 7"/>
          <p:cNvSpPr/>
          <p:nvPr/>
        </p:nvSpPr>
        <p:spPr>
          <a:xfrm rot="648469">
            <a:off x="6053448" y="404168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2022/2023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123728" y="748880"/>
            <a:ext cx="33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Objectifs et sujet d’étude choisi </a:t>
            </a:r>
          </a:p>
        </p:txBody>
      </p:sp>
    </p:spTree>
    <p:extLst>
      <p:ext uri="{BB962C8B-B14F-4D97-AF65-F5344CB8AC3E}">
        <p14:creationId xmlns:p14="http://schemas.microsoft.com/office/powerpoint/2010/main" val="1020664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92D050"/>
            </a:gs>
            <a:gs pos="98000">
              <a:srgbClr val="B3D1BB"/>
            </a:gs>
            <a:gs pos="93320">
              <a:srgbClr val="92D050">
                <a:lumMod val="0"/>
                <a:lumOff val="100000"/>
              </a:srgbClr>
            </a:gs>
            <a:gs pos="53000">
              <a:srgbClr val="92D050"/>
            </a:gs>
            <a:gs pos="39000">
              <a:srgbClr val="92D050"/>
            </a:gs>
            <a:gs pos="0">
              <a:srgbClr val="92D050"/>
            </a:gs>
            <a:gs pos="100000">
              <a:schemeClr val="accent1">
                <a:tint val="44500"/>
                <a:satMod val="160000"/>
                <a:lumMod val="0"/>
                <a:lumOff val="10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537320" y="1916832"/>
            <a:ext cx="8352928" cy="331236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55776" y="418148"/>
            <a:ext cx="396044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AXE 3 : Actions prévues</a:t>
            </a:r>
            <a:endParaRPr lang="fr-FR" sz="2800" b="1" dirty="0"/>
          </a:p>
        </p:txBody>
      </p:sp>
      <p:sp>
        <p:nvSpPr>
          <p:cNvPr id="6" name="Pensées 5"/>
          <p:cNvSpPr/>
          <p:nvPr/>
        </p:nvSpPr>
        <p:spPr>
          <a:xfrm rot="648469">
            <a:off x="6563158" y="792153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2022/2023</a:t>
            </a:r>
          </a:p>
        </p:txBody>
      </p:sp>
    </p:spTree>
    <p:extLst>
      <p:ext uri="{BB962C8B-B14F-4D97-AF65-F5344CB8AC3E}">
        <p14:creationId xmlns:p14="http://schemas.microsoft.com/office/powerpoint/2010/main" val="96232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3"/>
          <a:stretch/>
        </p:blipFill>
        <p:spPr bwMode="auto">
          <a:xfrm>
            <a:off x="179512" y="1124744"/>
            <a:ext cx="8748464" cy="4854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</p:spTree>
    <p:extLst>
      <p:ext uri="{BB962C8B-B14F-4D97-AF65-F5344CB8AC3E}">
        <p14:creationId xmlns:p14="http://schemas.microsoft.com/office/powerpoint/2010/main" val="4290886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C1D6DA"/>
            </a:gs>
            <a:gs pos="82080">
              <a:schemeClr val="accent3">
                <a:lumMod val="40000"/>
                <a:lumOff val="60000"/>
              </a:schemeClr>
            </a:gs>
            <a:gs pos="1000">
              <a:srgbClr val="92D050"/>
            </a:gs>
            <a:gs pos="100000">
              <a:schemeClr val="accent1"/>
            </a:gs>
            <a:gs pos="0">
              <a:schemeClr val="accent3"/>
            </a:gs>
            <a:gs pos="99000">
              <a:schemeClr val="accent3">
                <a:lumMod val="60000"/>
                <a:lumOff val="40000"/>
              </a:schemeClr>
            </a:gs>
            <a:gs pos="72000">
              <a:schemeClr val="accent3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537320" y="1916832"/>
            <a:ext cx="8352928" cy="331236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331640" y="418148"/>
            <a:ext cx="5184576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AXE 3 : Evaluation et perspectives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Pensées 9"/>
          <p:cNvSpPr/>
          <p:nvPr/>
        </p:nvSpPr>
        <p:spPr>
          <a:xfrm rot="648469">
            <a:off x="6707174" y="622155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all" spc="0" normalizeH="0" baseline="0" noProof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+mn-cs"/>
              </a:rPr>
              <a:t>2022/2023</a:t>
            </a:r>
            <a:endParaRPr kumimoji="0" lang="fr-FR" sz="1800" b="1" i="0" u="none" strike="noStrike" kern="1200" cap="all" spc="0" normalizeH="0" baseline="0" noProof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1854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rgbClr val="FF66FF"/>
            </a:gs>
            <a:gs pos="39000">
              <a:srgbClr val="FF66FF">
                <a:lumMod val="27000"/>
                <a:lumOff val="73000"/>
              </a:srgbClr>
            </a:gs>
            <a:gs pos="0">
              <a:srgbClr val="FF66FF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204503" y="214349"/>
            <a:ext cx="7164796" cy="369332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C0504D">
                    <a:lumMod val="50000"/>
                  </a:srgbClr>
                </a:solidFill>
              </a:rPr>
              <a:t>AXE 1 : DES DYNAMIQUES RENOUVELEES AU CŒUR DES APPRENTISSAGES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04503" y="982457"/>
            <a:ext cx="4276308" cy="232117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FRANCAIS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4713784" y="1412776"/>
            <a:ext cx="4250704" cy="230425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MATHS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835696" y="3877969"/>
            <a:ext cx="4703613" cy="24482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AUTRES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940152" y="6445721"/>
            <a:ext cx="32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128576" y="613125"/>
            <a:ext cx="33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prstClr val="black"/>
                </a:solidFill>
              </a:rPr>
              <a:t>Objectifs et sujet d’étude choisi </a:t>
            </a:r>
          </a:p>
        </p:txBody>
      </p:sp>
      <p:sp>
        <p:nvSpPr>
          <p:cNvPr id="18" name="Pensées 17"/>
          <p:cNvSpPr/>
          <p:nvPr/>
        </p:nvSpPr>
        <p:spPr>
          <a:xfrm rot="648469">
            <a:off x="6933780" y="583207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2023/2024</a:t>
            </a:r>
          </a:p>
        </p:txBody>
      </p:sp>
    </p:spTree>
    <p:extLst>
      <p:ext uri="{BB962C8B-B14F-4D97-AF65-F5344CB8AC3E}">
        <p14:creationId xmlns:p14="http://schemas.microsoft.com/office/powerpoint/2010/main" val="116324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rgbClr val="FF66FF"/>
            </a:gs>
            <a:gs pos="39000">
              <a:srgbClr val="FF66FF">
                <a:lumMod val="27000"/>
                <a:lumOff val="73000"/>
              </a:srgbClr>
            </a:gs>
            <a:gs pos="0">
              <a:srgbClr val="FF66FF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55776" y="349581"/>
            <a:ext cx="396044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AXE 2 : Actions prévues</a:t>
            </a:r>
            <a:endParaRPr lang="fr-FR" sz="2800" b="1" dirty="0">
              <a:solidFill>
                <a:prstClr val="black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04503" y="982457"/>
            <a:ext cx="4276308" cy="232117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FRANCAIS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4713784" y="1412776"/>
            <a:ext cx="4250704" cy="230425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MATHS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755576" y="3933056"/>
            <a:ext cx="4703613" cy="24482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AUTRES</a:t>
            </a:r>
          </a:p>
        </p:txBody>
      </p:sp>
      <p:sp>
        <p:nvSpPr>
          <p:cNvPr id="12" name="Pensées 11"/>
          <p:cNvSpPr/>
          <p:nvPr/>
        </p:nvSpPr>
        <p:spPr>
          <a:xfrm rot="648469">
            <a:off x="6579354" y="583208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2023/2024</a:t>
            </a:r>
          </a:p>
        </p:txBody>
      </p:sp>
    </p:spTree>
    <p:extLst>
      <p:ext uri="{BB962C8B-B14F-4D97-AF65-F5344CB8AC3E}">
        <p14:creationId xmlns:p14="http://schemas.microsoft.com/office/powerpoint/2010/main" val="1927841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217578"/>
            <a:ext cx="502479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AXE 2 : DES COLLECTIFS APPRENANTS ET ENGAGES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37320" y="1916832"/>
            <a:ext cx="8352928" cy="33123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Mettre en place une dynamique d'équipe au sein du territoire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123728" y="748880"/>
            <a:ext cx="33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prstClr val="black"/>
                </a:solidFill>
              </a:rPr>
              <a:t>Objectifs et sujet d’étude choisi </a:t>
            </a:r>
          </a:p>
        </p:txBody>
      </p:sp>
      <p:sp>
        <p:nvSpPr>
          <p:cNvPr id="8" name="Pensées 7"/>
          <p:cNvSpPr/>
          <p:nvPr/>
        </p:nvSpPr>
        <p:spPr>
          <a:xfrm rot="648469">
            <a:off x="5533355" y="472278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2023/2024</a:t>
            </a:r>
          </a:p>
        </p:txBody>
      </p:sp>
    </p:spTree>
    <p:extLst>
      <p:ext uri="{BB962C8B-B14F-4D97-AF65-F5344CB8AC3E}">
        <p14:creationId xmlns:p14="http://schemas.microsoft.com/office/powerpoint/2010/main" val="22723186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55776" y="418148"/>
            <a:ext cx="396044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AXE 2 : Actions prévues</a:t>
            </a:r>
            <a:endParaRPr lang="fr-FR" sz="2800" b="1" dirty="0">
              <a:solidFill>
                <a:prstClr val="black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37320" y="1916832"/>
            <a:ext cx="8352928" cy="33123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Mettre en place une dynamique d'équipe au sein du territoire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6" name="Pensées 5"/>
          <p:cNvSpPr/>
          <p:nvPr/>
        </p:nvSpPr>
        <p:spPr>
          <a:xfrm rot="648469">
            <a:off x="6847981" y="729642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2023/2024</a:t>
            </a:r>
          </a:p>
        </p:txBody>
      </p:sp>
    </p:spTree>
    <p:extLst>
      <p:ext uri="{BB962C8B-B14F-4D97-AF65-F5344CB8AC3E}">
        <p14:creationId xmlns:p14="http://schemas.microsoft.com/office/powerpoint/2010/main" val="2566802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92D050"/>
            </a:gs>
            <a:gs pos="98000">
              <a:srgbClr val="B3D1BB"/>
            </a:gs>
            <a:gs pos="93320">
              <a:srgbClr val="92D050">
                <a:lumMod val="0"/>
                <a:lumOff val="100000"/>
              </a:srgbClr>
            </a:gs>
            <a:gs pos="53000">
              <a:srgbClr val="92D050"/>
            </a:gs>
            <a:gs pos="39000">
              <a:srgbClr val="92D050"/>
            </a:gs>
            <a:gs pos="0">
              <a:srgbClr val="92D050"/>
            </a:gs>
            <a:gs pos="100000">
              <a:schemeClr val="accent1">
                <a:tint val="44500"/>
                <a:satMod val="160000"/>
                <a:lumMod val="0"/>
                <a:lumOff val="10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223205"/>
            <a:ext cx="575498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9BBB59">
                    <a:lumMod val="50000"/>
                  </a:srgbClr>
                </a:solidFill>
              </a:rPr>
              <a:t>AXE 3 : APPRENDRE, S’EPANOUIR, SE TRANSFORMER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37320" y="1916832"/>
            <a:ext cx="8352928" cy="331236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123728" y="748880"/>
            <a:ext cx="33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prstClr val="black"/>
                </a:solidFill>
              </a:rPr>
              <a:t>Objectifs et sujet d’étude choisi </a:t>
            </a:r>
          </a:p>
        </p:txBody>
      </p:sp>
      <p:sp>
        <p:nvSpPr>
          <p:cNvPr id="10" name="Pensées 9"/>
          <p:cNvSpPr/>
          <p:nvPr/>
        </p:nvSpPr>
        <p:spPr>
          <a:xfrm rot="648469">
            <a:off x="6073849" y="444206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2023/2024</a:t>
            </a:r>
          </a:p>
        </p:txBody>
      </p:sp>
    </p:spTree>
    <p:extLst>
      <p:ext uri="{BB962C8B-B14F-4D97-AF65-F5344CB8AC3E}">
        <p14:creationId xmlns:p14="http://schemas.microsoft.com/office/powerpoint/2010/main" val="4101469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92D050"/>
            </a:gs>
            <a:gs pos="98000">
              <a:srgbClr val="B3D1BB"/>
            </a:gs>
            <a:gs pos="93320">
              <a:srgbClr val="92D050">
                <a:lumMod val="0"/>
                <a:lumOff val="100000"/>
              </a:srgbClr>
            </a:gs>
            <a:gs pos="53000">
              <a:srgbClr val="92D050"/>
            </a:gs>
            <a:gs pos="39000">
              <a:srgbClr val="92D050"/>
            </a:gs>
            <a:gs pos="0">
              <a:srgbClr val="92D050"/>
            </a:gs>
            <a:gs pos="100000">
              <a:schemeClr val="accent1">
                <a:tint val="44500"/>
                <a:satMod val="160000"/>
                <a:lumMod val="0"/>
                <a:lumOff val="10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537320" y="1916832"/>
            <a:ext cx="8352928" cy="331236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55776" y="418148"/>
            <a:ext cx="396044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AXE 3 : Actions prévues</a:t>
            </a:r>
            <a:endParaRPr lang="fr-FR" sz="2800" b="1" dirty="0">
              <a:solidFill>
                <a:prstClr val="black"/>
              </a:solidFill>
            </a:endParaRPr>
          </a:p>
        </p:txBody>
      </p:sp>
      <p:sp>
        <p:nvSpPr>
          <p:cNvPr id="8" name="Pensées 7"/>
          <p:cNvSpPr/>
          <p:nvPr/>
        </p:nvSpPr>
        <p:spPr>
          <a:xfrm rot="648469">
            <a:off x="6567571" y="599111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2023/2024</a:t>
            </a:r>
          </a:p>
        </p:txBody>
      </p:sp>
    </p:spTree>
    <p:extLst>
      <p:ext uri="{BB962C8B-B14F-4D97-AF65-F5344CB8AC3E}">
        <p14:creationId xmlns:p14="http://schemas.microsoft.com/office/powerpoint/2010/main" val="1336723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FF66FF"/>
            </a:gs>
            <a:gs pos="0">
              <a:srgbClr val="FF66FF"/>
            </a:gs>
            <a:gs pos="23000">
              <a:srgbClr val="FF66FF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4503" y="214349"/>
            <a:ext cx="7164796" cy="369332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>
                    <a:lumMod val="50000"/>
                  </a:schemeClr>
                </a:solidFill>
              </a:rPr>
              <a:t>AXE 1 : DES DYNAMIQUES RENOUVELEES AU CŒUR DES APPRENTISSAGES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04503" y="982457"/>
            <a:ext cx="4276308" cy="232117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FRANCAIS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713784" y="1412776"/>
            <a:ext cx="4250704" cy="230425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MATHS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835696" y="3877969"/>
            <a:ext cx="4703613" cy="24482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AUTRES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940152" y="6445721"/>
            <a:ext cx="32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128576" y="613125"/>
            <a:ext cx="33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Objectifs et sujet d’étude choisi </a:t>
            </a:r>
          </a:p>
        </p:txBody>
      </p:sp>
      <p:sp>
        <p:nvSpPr>
          <p:cNvPr id="2" name="Pensées 1"/>
          <p:cNvSpPr/>
          <p:nvPr/>
        </p:nvSpPr>
        <p:spPr>
          <a:xfrm rot="648469">
            <a:off x="6933780" y="583207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2021/2022</a:t>
            </a:r>
          </a:p>
        </p:txBody>
      </p:sp>
    </p:spTree>
    <p:extLst>
      <p:ext uri="{BB962C8B-B14F-4D97-AF65-F5344CB8AC3E}">
        <p14:creationId xmlns:p14="http://schemas.microsoft.com/office/powerpoint/2010/main" val="177201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FF66FF"/>
            </a:gs>
            <a:gs pos="0">
              <a:srgbClr val="FF66FF"/>
            </a:gs>
            <a:gs pos="23000">
              <a:srgbClr val="FF66FF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19839" y="267968"/>
            <a:ext cx="3787889" cy="52322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2">
                    <a:lumMod val="50000"/>
                  </a:schemeClr>
                </a:solidFill>
              </a:rPr>
              <a:t>AXE1 : </a:t>
            </a:r>
            <a:r>
              <a:rPr lang="fr-FR" sz="2800" b="1" i="1" dirty="0">
                <a:solidFill>
                  <a:schemeClr val="accent2">
                    <a:lumMod val="50000"/>
                  </a:schemeClr>
                </a:solidFill>
              </a:rPr>
              <a:t>Actions prévues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07055" y="1079831"/>
            <a:ext cx="4276308" cy="232117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FRANCAIS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713784" y="1378495"/>
            <a:ext cx="4250704" cy="230425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MATHS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691680" y="3847253"/>
            <a:ext cx="4703613" cy="24482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AUTRE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952907" y="6325289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10" name="Pensées 9"/>
          <p:cNvSpPr/>
          <p:nvPr/>
        </p:nvSpPr>
        <p:spPr>
          <a:xfrm rot="648469">
            <a:off x="6933780" y="583207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2021/2022</a:t>
            </a:r>
          </a:p>
        </p:txBody>
      </p:sp>
    </p:spTree>
    <p:extLst>
      <p:ext uri="{BB962C8B-B14F-4D97-AF65-F5344CB8AC3E}">
        <p14:creationId xmlns:p14="http://schemas.microsoft.com/office/powerpoint/2010/main" val="179130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FF66FF"/>
            </a:gs>
            <a:gs pos="0">
              <a:srgbClr val="FF66FF"/>
            </a:gs>
            <a:gs pos="23000">
              <a:srgbClr val="FF66FF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75656" y="267968"/>
            <a:ext cx="5132073" cy="52322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2">
                    <a:lumMod val="50000"/>
                  </a:schemeClr>
                </a:solidFill>
              </a:rPr>
              <a:t>AXE1 : </a:t>
            </a:r>
            <a:r>
              <a:rPr lang="fr-FR" sz="2800" b="1" i="1" dirty="0">
                <a:solidFill>
                  <a:schemeClr val="accent2">
                    <a:lumMod val="50000"/>
                  </a:schemeClr>
                </a:solidFill>
              </a:rPr>
              <a:t>Evaluation et perspectives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07055" y="1079831"/>
            <a:ext cx="4276308" cy="232117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FRANCAIS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713784" y="1378495"/>
            <a:ext cx="4250704" cy="230425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MATHS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691680" y="3847253"/>
            <a:ext cx="4703613" cy="24482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b="1" dirty="0">
                <a:solidFill>
                  <a:srgbClr val="002060"/>
                </a:solidFill>
              </a:rPr>
              <a:t>AUTRE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952907" y="6325289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10" name="Pensées 9"/>
          <p:cNvSpPr/>
          <p:nvPr/>
        </p:nvSpPr>
        <p:spPr>
          <a:xfrm rot="648469">
            <a:off x="6933780" y="583207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2021/2022</a:t>
            </a:r>
          </a:p>
        </p:txBody>
      </p:sp>
    </p:spTree>
    <p:extLst>
      <p:ext uri="{BB962C8B-B14F-4D97-AF65-F5344CB8AC3E}">
        <p14:creationId xmlns:p14="http://schemas.microsoft.com/office/powerpoint/2010/main" val="337638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489">
              <a:schemeClr val="accent1"/>
            </a:gs>
            <a:gs pos="37000">
              <a:schemeClr val="accent1"/>
            </a:gs>
            <a:gs pos="0">
              <a:schemeClr val="accent1"/>
            </a:gs>
            <a:gs pos="23000">
              <a:schemeClr val="accent1">
                <a:lumMod val="32000"/>
                <a:lumOff val="68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217578"/>
            <a:ext cx="502479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AXE 2 : DES COLLECTIFS APPRENANTS ET ENGAGES</a:t>
            </a:r>
            <a:endParaRPr lang="fr-FR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537320" y="1916832"/>
            <a:ext cx="8352928" cy="33123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Mettre en place une dynamique d'équipe au sein du territoire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123728" y="748880"/>
            <a:ext cx="33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Objectifs et sujet d’étude choisi </a:t>
            </a:r>
          </a:p>
        </p:txBody>
      </p:sp>
      <p:sp>
        <p:nvSpPr>
          <p:cNvPr id="14" name="Pensées 13"/>
          <p:cNvSpPr/>
          <p:nvPr/>
        </p:nvSpPr>
        <p:spPr>
          <a:xfrm rot="648469">
            <a:off x="5699062" y="595950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2021/2022</a:t>
            </a:r>
          </a:p>
        </p:txBody>
      </p:sp>
    </p:spTree>
    <p:extLst>
      <p:ext uri="{BB962C8B-B14F-4D97-AF65-F5344CB8AC3E}">
        <p14:creationId xmlns:p14="http://schemas.microsoft.com/office/powerpoint/2010/main" val="224188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489">
              <a:schemeClr val="accent1"/>
            </a:gs>
            <a:gs pos="37000">
              <a:schemeClr val="accent1"/>
            </a:gs>
            <a:gs pos="0">
              <a:schemeClr val="accent1"/>
            </a:gs>
            <a:gs pos="23000">
              <a:schemeClr val="accent1">
                <a:lumMod val="32000"/>
                <a:lumOff val="68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55776" y="418148"/>
            <a:ext cx="396044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AXE 2 : Actions prévues</a:t>
            </a:r>
            <a:endParaRPr lang="fr-FR" sz="28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537320" y="1916832"/>
            <a:ext cx="8352928" cy="33123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Mettre en place une dynamique d'équipe au sein du territoire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9" name="Pensées 8"/>
          <p:cNvSpPr/>
          <p:nvPr/>
        </p:nvSpPr>
        <p:spPr>
          <a:xfrm rot="648469">
            <a:off x="6707174" y="729643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2021/2022</a:t>
            </a:r>
          </a:p>
        </p:txBody>
      </p:sp>
    </p:spTree>
    <p:extLst>
      <p:ext uri="{BB962C8B-B14F-4D97-AF65-F5344CB8AC3E}">
        <p14:creationId xmlns:p14="http://schemas.microsoft.com/office/powerpoint/2010/main" val="178224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489">
              <a:schemeClr val="accent1"/>
            </a:gs>
            <a:gs pos="37000">
              <a:schemeClr val="accent1"/>
            </a:gs>
            <a:gs pos="0">
              <a:schemeClr val="accent1"/>
            </a:gs>
            <a:gs pos="23000">
              <a:schemeClr val="accent1">
                <a:lumMod val="32000"/>
                <a:lumOff val="68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15616" y="418148"/>
            <a:ext cx="5400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AXE 2 : Evaluation et perspectives</a:t>
            </a:r>
            <a:endParaRPr lang="fr-FR" sz="28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537320" y="1916832"/>
            <a:ext cx="8352928" cy="33123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Mettre en place une dynamique d'équipe au sein du territoire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32040" y="616530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9" name="Pensées 8"/>
          <p:cNvSpPr/>
          <p:nvPr/>
        </p:nvSpPr>
        <p:spPr>
          <a:xfrm rot="648469">
            <a:off x="6707174" y="729643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2021/2022</a:t>
            </a:r>
          </a:p>
        </p:txBody>
      </p:sp>
    </p:spTree>
    <p:extLst>
      <p:ext uri="{BB962C8B-B14F-4D97-AF65-F5344CB8AC3E}">
        <p14:creationId xmlns:p14="http://schemas.microsoft.com/office/powerpoint/2010/main" val="302206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C1D6DA"/>
            </a:gs>
            <a:gs pos="82080">
              <a:schemeClr val="accent3">
                <a:lumMod val="40000"/>
                <a:lumOff val="60000"/>
              </a:schemeClr>
            </a:gs>
            <a:gs pos="1000">
              <a:srgbClr val="92D050"/>
            </a:gs>
            <a:gs pos="100000">
              <a:schemeClr val="accent1"/>
            </a:gs>
            <a:gs pos="0">
              <a:schemeClr val="accent3"/>
            </a:gs>
            <a:gs pos="99000">
              <a:schemeClr val="accent3">
                <a:lumMod val="60000"/>
                <a:lumOff val="40000"/>
              </a:schemeClr>
            </a:gs>
            <a:gs pos="72000">
              <a:schemeClr val="accent3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223205"/>
            <a:ext cx="575498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50000"/>
                  </a:schemeClr>
                </a:solidFill>
              </a:rPr>
              <a:t>AXE 3 : APPRENDRE, S’EPANOUIR, SE TRANSFORMER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37320" y="1916832"/>
            <a:ext cx="8352928" cy="331236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2968" y="6204165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i="1" dirty="0">
                <a:solidFill>
                  <a:srgbClr val="002060"/>
                </a:solidFill>
              </a:rPr>
              <a:t>Circonscription NANTERRE II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123728" y="748880"/>
            <a:ext cx="334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Objectifs et sujet d’étude choisi </a:t>
            </a:r>
          </a:p>
        </p:txBody>
      </p:sp>
      <p:sp>
        <p:nvSpPr>
          <p:cNvPr id="11" name="Pensées 10"/>
          <p:cNvSpPr/>
          <p:nvPr/>
        </p:nvSpPr>
        <p:spPr>
          <a:xfrm rot="648469">
            <a:off x="6203118" y="583206"/>
            <a:ext cx="1995324" cy="689425"/>
          </a:xfrm>
          <a:prstGeom prst="cloudCallout">
            <a:avLst>
              <a:gd name="adj1" fmla="val -65654"/>
              <a:gd name="adj2" fmla="val -118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2021/2022</a:t>
            </a:r>
          </a:p>
        </p:txBody>
      </p:sp>
    </p:spTree>
    <p:extLst>
      <p:ext uri="{BB962C8B-B14F-4D97-AF65-F5344CB8AC3E}">
        <p14:creationId xmlns:p14="http://schemas.microsoft.com/office/powerpoint/2010/main" val="29128144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442</Words>
  <Application>Microsoft Office PowerPoint</Application>
  <PresentationFormat>Affichage à l'écran (4:3)</PresentationFormat>
  <Paragraphs>142</Paragraphs>
  <Slides>26</Slides>
  <Notes>24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Thème Office</vt:lpstr>
      <vt:lpstr>1_Thème Office</vt:lpstr>
      <vt:lpstr>PROJET D’ECOLE 2021/2024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DSI-Rectorat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ACADEMIQUE 2021/2024</dc:title>
  <dc:creator>Celia Chaillot</dc:creator>
  <cp:lastModifiedBy>Christelle Pourchet</cp:lastModifiedBy>
  <cp:revision>15</cp:revision>
  <dcterms:created xsi:type="dcterms:W3CDTF">2021-06-29T08:14:56Z</dcterms:created>
  <dcterms:modified xsi:type="dcterms:W3CDTF">2022-10-09T16:54:48Z</dcterms:modified>
</cp:coreProperties>
</file>