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865E-58B2-4CF1-9DFE-2FC887DFAF76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F57A-E81D-4B66-A4E6-4AA6049A0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12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865E-58B2-4CF1-9DFE-2FC887DFAF76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F57A-E81D-4B66-A4E6-4AA6049A0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06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865E-58B2-4CF1-9DFE-2FC887DFAF76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F57A-E81D-4B66-A4E6-4AA6049A0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27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865E-58B2-4CF1-9DFE-2FC887DFAF76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F57A-E81D-4B66-A4E6-4AA6049A0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89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865E-58B2-4CF1-9DFE-2FC887DFAF76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F57A-E81D-4B66-A4E6-4AA6049A0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13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865E-58B2-4CF1-9DFE-2FC887DFAF76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F57A-E81D-4B66-A4E6-4AA6049A0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33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865E-58B2-4CF1-9DFE-2FC887DFAF76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F57A-E81D-4B66-A4E6-4AA6049A0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57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865E-58B2-4CF1-9DFE-2FC887DFAF76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F57A-E81D-4B66-A4E6-4AA6049A0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37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865E-58B2-4CF1-9DFE-2FC887DFAF76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F57A-E81D-4B66-A4E6-4AA6049A0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04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865E-58B2-4CF1-9DFE-2FC887DFAF76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F57A-E81D-4B66-A4E6-4AA6049A0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76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865E-58B2-4CF1-9DFE-2FC887DFAF76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8F57A-E81D-4B66-A4E6-4AA6049A0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43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8865E-58B2-4CF1-9DFE-2FC887DFAF76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F57A-E81D-4B66-A4E6-4AA6049A0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60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Lapbook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Faits numériques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30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332" y="607487"/>
            <a:ext cx="4243251" cy="567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6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24099" y="674323"/>
            <a:ext cx="4027170" cy="51517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225" y="68828"/>
            <a:ext cx="34099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5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31" y="996450"/>
            <a:ext cx="3733800" cy="49434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838" y="685416"/>
            <a:ext cx="3679236" cy="52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0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50" y="405765"/>
            <a:ext cx="3524250" cy="62293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698" y="182880"/>
            <a:ext cx="3649643" cy="64522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434" y="1326560"/>
            <a:ext cx="2967862" cy="38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0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474" y="1100137"/>
            <a:ext cx="4369526" cy="53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0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898" y="1086085"/>
            <a:ext cx="3907290" cy="503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270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Grand écran</PresentationFormat>
  <Paragraphs>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Lapbook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Académie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 Book tables de multiplication</dc:title>
  <dc:creator>sdeturckheim</dc:creator>
  <cp:lastModifiedBy>sdeturckheim</cp:lastModifiedBy>
  <cp:revision>2</cp:revision>
  <dcterms:created xsi:type="dcterms:W3CDTF">2020-01-07T23:12:17Z</dcterms:created>
  <dcterms:modified xsi:type="dcterms:W3CDTF">2020-01-07T23:13:27Z</dcterms:modified>
</cp:coreProperties>
</file>